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/>
        </p:nvSpPr>
        <p:spPr bwMode="auto"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/>
          <a:lstStyle/>
          <a:p>
            <a:endParaRPr lang="en-US" sz="4300">
              <a:solidFill>
                <a:srgbClr val="572314"/>
              </a:solidFill>
              <a:latin typeface="Gill Sans MT" pitchFamily="34" charset="0"/>
            </a:endParaRPr>
          </a:p>
        </p:txBody>
      </p:sp>
      <p:sp>
        <p:nvSpPr>
          <p:cNvPr id="20483" name="Rectangle 3"/>
          <p:cNvSpPr>
            <a:spLocks noGrp="1"/>
          </p:cNvSpPr>
          <p:nvPr/>
        </p:nvSpPr>
        <p:spPr bwMode="auto">
          <a:xfrm>
            <a:off x="1435100" y="1447800"/>
            <a:ext cx="7499350" cy="4800600"/>
          </a:xfrm>
          <a:prstGeom prst="rect">
            <a:avLst/>
          </a:prstGeom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en-US" sz="3200">
              <a:latin typeface="Gill Sans MT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C61D9-740F-480F-B861-E87B106846E3}" type="datetimeFigureOut">
              <a:rPr lang="en-US"/>
              <a:pPr>
                <a:defRPr/>
              </a:pPr>
              <a:t>5/6/2011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C648C-4AEB-44D4-9F4A-2626F9F4E0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0C0F0-761D-482A-84F3-C08379F5C74C}" type="datetimeFigureOut">
              <a:rPr lang="en-US"/>
              <a:pPr>
                <a:defRPr/>
              </a:pPr>
              <a:t>5/6/2011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5C909-47C4-4BF2-91D7-EC03F6DCF0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/>
        </p:nvSpPr>
        <p:spPr bwMode="auto"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/>
          <a:lstStyle/>
          <a:p>
            <a:endParaRPr lang="en-US" sz="4300">
              <a:solidFill>
                <a:srgbClr val="572314"/>
              </a:solidFill>
              <a:latin typeface="Gill Sans MT" pitchFamily="34" charset="0"/>
            </a:endParaRPr>
          </a:p>
        </p:txBody>
      </p:sp>
      <p:sp>
        <p:nvSpPr>
          <p:cNvPr id="22531" name="Rectangle 3"/>
          <p:cNvSpPr>
            <a:spLocks noGrp="1"/>
          </p:cNvSpPr>
          <p:nvPr/>
        </p:nvSpPr>
        <p:spPr bwMode="auto">
          <a:xfrm>
            <a:off x="1435100" y="1447800"/>
            <a:ext cx="7499350" cy="4800600"/>
          </a:xfrm>
          <a:prstGeom prst="rect">
            <a:avLst/>
          </a:prstGeom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en-US" sz="3200">
              <a:latin typeface="Gill Sans MT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/>
        </p:nvSpPr>
        <p:spPr bwMode="auto"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/>
          <a:lstStyle/>
          <a:p>
            <a:endParaRPr lang="en-US" sz="4300">
              <a:solidFill>
                <a:srgbClr val="572314"/>
              </a:solidFill>
              <a:latin typeface="Gill Sans MT" pitchFamily="34" charset="0"/>
            </a:endParaRPr>
          </a:p>
        </p:txBody>
      </p:sp>
      <p:sp>
        <p:nvSpPr>
          <p:cNvPr id="23555" name="Rectangle 3"/>
          <p:cNvSpPr>
            <a:spLocks noGrp="1"/>
          </p:cNvSpPr>
          <p:nvPr/>
        </p:nvSpPr>
        <p:spPr bwMode="auto">
          <a:xfrm>
            <a:off x="1435100" y="1447800"/>
            <a:ext cx="7499350" cy="4800600"/>
          </a:xfrm>
          <a:prstGeom prst="rect">
            <a:avLst/>
          </a:prstGeom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en-US" sz="3200">
              <a:latin typeface="Gill Sans MT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/>
        </p:nvSpPr>
        <p:spPr bwMode="auto"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/>
          <a:lstStyle/>
          <a:p>
            <a:endParaRPr lang="en-US" sz="4300">
              <a:solidFill>
                <a:srgbClr val="572314"/>
              </a:solidFill>
              <a:latin typeface="Gill Sans MT" pitchFamily="34" charset="0"/>
            </a:endParaRPr>
          </a:p>
        </p:txBody>
      </p:sp>
      <p:sp>
        <p:nvSpPr>
          <p:cNvPr id="21507" name="Rectangle 3"/>
          <p:cNvSpPr>
            <a:spLocks noGrp="1"/>
          </p:cNvSpPr>
          <p:nvPr/>
        </p:nvSpPr>
        <p:spPr bwMode="auto">
          <a:xfrm>
            <a:off x="1435100" y="1447800"/>
            <a:ext cx="7499350" cy="4800600"/>
          </a:xfrm>
          <a:prstGeom prst="rect">
            <a:avLst/>
          </a:prstGeom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en-US" sz="3200">
              <a:latin typeface="Gill Sans MT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/>
        </p:nvSpPr>
        <p:spPr bwMode="auto"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/>
          <a:lstStyle/>
          <a:p>
            <a:endParaRPr lang="en-US" sz="4300">
              <a:solidFill>
                <a:srgbClr val="572314"/>
              </a:solidFill>
              <a:latin typeface="Gill Sans MT" pitchFamily="34" charset="0"/>
            </a:endParaRPr>
          </a:p>
        </p:txBody>
      </p:sp>
      <p:sp>
        <p:nvSpPr>
          <p:cNvPr id="25603" name="Rectangle 3"/>
          <p:cNvSpPr>
            <a:spLocks noGrp="1"/>
          </p:cNvSpPr>
          <p:nvPr/>
        </p:nvSpPr>
        <p:spPr bwMode="auto">
          <a:xfrm>
            <a:off x="1435100" y="1447800"/>
            <a:ext cx="7499350" cy="4800600"/>
          </a:xfrm>
          <a:prstGeom prst="rect">
            <a:avLst/>
          </a:prstGeom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en-US" sz="3200">
              <a:latin typeface="Gill Sans MT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/>
        </p:nvSpPr>
        <p:spPr bwMode="auto"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/>
          <a:lstStyle/>
          <a:p>
            <a:endParaRPr lang="en-US" sz="4300">
              <a:solidFill>
                <a:srgbClr val="572314"/>
              </a:solidFill>
              <a:latin typeface="Gill Sans MT" pitchFamily="34" charset="0"/>
            </a:endParaRPr>
          </a:p>
        </p:txBody>
      </p:sp>
      <p:sp>
        <p:nvSpPr>
          <p:cNvPr id="24579" name="Rectangle 3"/>
          <p:cNvSpPr>
            <a:spLocks noGrp="1"/>
          </p:cNvSpPr>
          <p:nvPr/>
        </p:nvSpPr>
        <p:spPr bwMode="auto">
          <a:xfrm>
            <a:off x="1435100" y="1447800"/>
            <a:ext cx="7499350" cy="4800600"/>
          </a:xfrm>
          <a:prstGeom prst="rect">
            <a:avLst/>
          </a:prstGeom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en-US" sz="3200">
              <a:latin typeface="Gill Sans MT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717FE-B0F7-44C5-A788-2BAB3A12259E}" type="datetimeFigureOut">
              <a:rPr lang="en-US"/>
              <a:pPr>
                <a:defRPr/>
              </a:pPr>
              <a:t>5/6/2011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93BBB-6157-4838-ACE9-ABABA3D6A2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40731-47B8-4DD6-A443-82150D556765}" type="datetimeFigureOut">
              <a:rPr lang="en-US"/>
              <a:pPr>
                <a:defRPr/>
              </a:pPr>
              <a:t>5/6/2011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3867D-A86E-49EE-881E-D22094C73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47D2D-2039-498C-9ADC-0B31D3F5A01D}" type="datetimeFigureOut">
              <a:rPr lang="en-US"/>
              <a:pPr>
                <a:defRPr/>
              </a:pPr>
              <a:t>5/6/2011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E968C-D97B-4FCF-923A-97555CF6CC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D00A6BE-2432-48D6-9F69-E5CF31AC7DAF}" type="datetimeFigureOut">
              <a:rPr lang="en-US"/>
              <a:pPr>
                <a:defRPr/>
              </a:pPr>
              <a:t>5/6/2011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B535A238-F3E4-4A4D-AB5E-934B83FE0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6" r:id="rId3"/>
    <p:sldLayoutId id="2147483674" r:id="rId4"/>
    <p:sldLayoutId id="2147483678" r:id="rId5"/>
    <p:sldLayoutId id="2147483677" r:id="rId6"/>
    <p:sldLayoutId id="2147483683" r:id="rId7"/>
    <p:sldLayoutId id="2147483682" r:id="rId8"/>
    <p:sldLayoutId id="2147483681" r:id="rId9"/>
    <p:sldLayoutId id="2147483680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09600" y="0"/>
            <a:ext cx="7772400" cy="1447800"/>
          </a:xfrm>
        </p:spPr>
        <p:txBody>
          <a:bodyPr anchor="b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7200" dirty="0" smtClean="0">
                <a:solidFill>
                  <a:schemeClr val="tx2">
                    <a:satMod val="130000"/>
                  </a:schemeClr>
                </a:solidFill>
              </a:rPr>
              <a:t>“READY BUS”</a:t>
            </a:r>
            <a:endParaRPr lang="en-US" sz="7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1905000"/>
            <a:ext cx="6400800" cy="3352800"/>
          </a:xfrm>
        </p:spPr>
        <p:txBody>
          <a:bodyPr tIns="0">
            <a:normAutofit fontScale="92500" lnSpcReduction="10000"/>
          </a:bodyPr>
          <a:lstStyle/>
          <a:p>
            <a:pPr marL="27432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26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“ READY” is defined as:</a:t>
            </a:r>
          </a:p>
          <a:p>
            <a:pPr marL="27432" indent="0" algn="ctr" fontAlgn="auto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6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SWEPT CLEAN </a:t>
            </a:r>
            <a:endParaRPr lang="en-US" sz="2600" dirty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pPr marL="27432" indent="0" algn="ctr" fontAlgn="auto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6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NO DASH CLUTTER</a:t>
            </a:r>
          </a:p>
          <a:p>
            <a:pPr marL="27432" indent="0" algn="ctr" fontAlgn="auto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6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NO DRIVER’S AREA CLUTTER</a:t>
            </a:r>
          </a:p>
          <a:p>
            <a:pPr marL="27432" indent="0" algn="ctr" fontAlgn="auto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6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CLEAN INTERIOR of WINDSHIELD</a:t>
            </a:r>
          </a:p>
          <a:p>
            <a:pPr marL="27432" indent="0" algn="ctr" fontAlgn="auto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6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EMPTY GARBAGE PAIL</a:t>
            </a:r>
          </a:p>
          <a:p>
            <a:pPr marL="27432" indent="0" algn="ctr" fontAlgn="auto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6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FULL OF FUEL/GAS</a:t>
            </a:r>
          </a:p>
          <a:p>
            <a:pPr marL="27432" indent="0" algn="ctr" fontAlgn="auto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6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NO MOLD, OR MILDEW ANYWHERE</a:t>
            </a:r>
          </a:p>
          <a:p>
            <a:pPr marL="27432" indent="0" fontAlgn="auto">
              <a:spcAft>
                <a:spcPts val="0"/>
              </a:spcAft>
              <a:buFont typeface="Arial" charset="0"/>
              <a:buChar char="•"/>
              <a:defRPr/>
            </a:pPr>
            <a:endParaRPr lang="en-US" sz="2600" dirty="0" smtClean="0">
              <a:solidFill>
                <a:schemeClr val="tx2">
                  <a:shade val="30000"/>
                  <a:satMod val="150000"/>
                </a:schemeClr>
              </a:solidFill>
            </a:endParaRP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1066800" y="5410200"/>
            <a:ext cx="7239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Gill Sans MT" pitchFamily="34" charset="0"/>
              </a:rPr>
              <a:t>* At the beginning of each school year,  all drivers will receive an allowance to purchase cleaning supplies for their bus – if you run out it is your responsibility to buy more – and if you borrow someone else’s supplies – you are expected to be courteous and replace them.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</TotalTime>
  <Words>77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Gill Sans MT</vt:lpstr>
      <vt:lpstr>Arial</vt:lpstr>
      <vt:lpstr>Wingdings 2</vt:lpstr>
      <vt:lpstr>Verdana</vt:lpstr>
      <vt:lpstr>Calibri</vt:lpstr>
      <vt:lpstr>Solstice</vt:lpstr>
      <vt:lpstr>“READY BUS”</vt:lpstr>
    </vt:vector>
  </TitlesOfParts>
  <Company>Rolling V Bus Corp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“READY BUS”</dc:title>
  <dc:creator>Linda</dc:creator>
  <cp:lastModifiedBy>Joe Son</cp:lastModifiedBy>
  <cp:revision>1</cp:revision>
  <dcterms:created xsi:type="dcterms:W3CDTF">2011-03-14T14:07:56Z</dcterms:created>
  <dcterms:modified xsi:type="dcterms:W3CDTF">2011-05-06T14:26:46Z</dcterms:modified>
</cp:coreProperties>
</file>